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7" r:id="rId9"/>
    <p:sldId id="263" r:id="rId10"/>
    <p:sldId id="264" r:id="rId11"/>
    <p:sldId id="265" r:id="rId12"/>
    <p:sldId id="262" r:id="rId13"/>
    <p:sldId id="266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C0771-A77B-4ED1-81F4-C67EDAE3710C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9674A-CFFF-4766-8BF6-5029F162A5C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393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9674A-CFFF-4766-8BF6-5029F162A5C7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03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506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175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363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102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170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489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005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7379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774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5974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584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BAFA8-0487-4C43-8C9E-ED8C7000D50E}" type="datetimeFigureOut">
              <a:rPr lang="hu-HU" smtClean="0"/>
              <a:t>2023. 02. 01.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F5376-FE62-48AC-9884-9952723603D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315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8.png"/><Relationship Id="rId3" Type="http://schemas.openxmlformats.org/officeDocument/2006/relationships/image" Target="../media/image19.png"/><Relationship Id="rId21" Type="http://schemas.openxmlformats.org/officeDocument/2006/relationships/image" Target="../media/image34.png"/><Relationship Id="rId7" Type="http://schemas.openxmlformats.org/officeDocument/2006/relationships/image" Target="../media/image22.png"/><Relationship Id="rId12" Type="http://schemas.openxmlformats.org/officeDocument/2006/relationships/image" Target="../media/image7.png"/><Relationship Id="rId17" Type="http://schemas.openxmlformats.org/officeDocument/2006/relationships/image" Target="../media/image31.png"/><Relationship Id="rId2" Type="http://schemas.openxmlformats.org/officeDocument/2006/relationships/image" Target="../media/image18.png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6.png"/><Relationship Id="rId24" Type="http://schemas.openxmlformats.org/officeDocument/2006/relationships/image" Target="../media/image16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23" Type="http://schemas.openxmlformats.org/officeDocument/2006/relationships/image" Target="../media/image36.png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Relationship Id="rId2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18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Webes Projekt</a:t>
            </a:r>
            <a:br>
              <a:rPr lang="hu-HU" dirty="0">
                <a:solidFill>
                  <a:schemeClr val="bg1"/>
                </a:solidFill>
              </a:rPr>
            </a:br>
            <a:r>
              <a:rPr lang="hu-HU" dirty="0">
                <a:solidFill>
                  <a:schemeClr val="bg1"/>
                </a:solidFill>
              </a:rPr>
              <a:t>Projektdokumentáció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Készítette: </a:t>
            </a:r>
            <a:r>
              <a:rPr lang="hu-HU" dirty="0" err="1">
                <a:solidFill>
                  <a:schemeClr val="bg1"/>
                </a:solidFill>
              </a:rPr>
              <a:t>Krizsák</a:t>
            </a:r>
            <a:r>
              <a:rPr lang="hu-HU" dirty="0">
                <a:solidFill>
                  <a:schemeClr val="bg1"/>
                </a:solidFill>
              </a:rPr>
              <a:t> Kornél, </a:t>
            </a:r>
            <a:r>
              <a:rPr lang="hu-HU" dirty="0" err="1">
                <a:solidFill>
                  <a:schemeClr val="bg1"/>
                </a:solidFill>
              </a:rPr>
              <a:t>Ohradka</a:t>
            </a:r>
            <a:r>
              <a:rPr lang="hu-HU" dirty="0">
                <a:solidFill>
                  <a:schemeClr val="bg1"/>
                </a:solidFill>
              </a:rPr>
              <a:t> Gergő, Somlyai Tamás</a:t>
            </a:r>
          </a:p>
        </p:txBody>
      </p:sp>
    </p:spTree>
    <p:extLst>
      <p:ext uri="{BB962C8B-B14F-4D97-AF65-F5344CB8AC3E}">
        <p14:creationId xmlns:p14="http://schemas.microsoft.com/office/powerpoint/2010/main" val="383085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8C63B24D-B742-0775-F2C6-ED8658436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BD87B5B-184D-B298-F89B-6FBA5E5A2D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00" y="1634400"/>
            <a:ext cx="3913200" cy="391320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2340ECC-8638-B9A7-C755-5D2E136D714C}"/>
              </a:ext>
            </a:extLst>
          </p:cNvPr>
          <p:cNvSpPr txBox="1"/>
          <p:nvPr/>
        </p:nvSpPr>
        <p:spPr>
          <a:xfrm>
            <a:off x="7709900" y="5546021"/>
            <a:ext cx="3987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/>
              <a:t>Gergő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8B835F6-4AC0-C6E3-6FFF-907586044965}"/>
              </a:ext>
            </a:extLst>
          </p:cNvPr>
          <p:cNvSpPr txBox="1">
            <a:spLocks/>
          </p:cNvSpPr>
          <p:nvPr/>
        </p:nvSpPr>
        <p:spPr>
          <a:xfrm>
            <a:off x="406400" y="1825625"/>
            <a:ext cx="73408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/>
              <a:t>Menüoptimalizálás</a:t>
            </a:r>
          </a:p>
          <a:p>
            <a:r>
              <a:rPr lang="hu-HU" sz="3200" dirty="0"/>
              <a:t>Jobb </a:t>
            </a:r>
            <a:r>
              <a:rPr lang="hu-HU" sz="3200" dirty="0" err="1"/>
              <a:t>reszponzivitás</a:t>
            </a:r>
            <a:endParaRPr lang="hu-HU" sz="3200" dirty="0"/>
          </a:p>
          <a:p>
            <a:r>
              <a:rPr lang="hu-HU" sz="3200" dirty="0"/>
              <a:t>Photoshop használat</a:t>
            </a:r>
          </a:p>
          <a:p>
            <a:r>
              <a:rPr lang="hu-HU" sz="3200" dirty="0" err="1"/>
              <a:t>Bootstrap</a:t>
            </a:r>
            <a:r>
              <a:rPr lang="hu-HU" sz="3200" dirty="0"/>
              <a:t> elemek használata</a:t>
            </a:r>
          </a:p>
          <a:p>
            <a:pPr marL="0" indent="0">
              <a:buNone/>
            </a:pP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27935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23ED0DE2-F88A-0C95-249C-6CAE5ED8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EE821F9-DFC5-6933-217E-D4334B151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00" y="1634400"/>
            <a:ext cx="3913200" cy="391320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EE906C0-F3B2-47EF-684E-14F72CCC5974}"/>
              </a:ext>
            </a:extLst>
          </p:cNvPr>
          <p:cNvSpPr txBox="1"/>
          <p:nvPr/>
        </p:nvSpPr>
        <p:spPr>
          <a:xfrm>
            <a:off x="7709900" y="5546021"/>
            <a:ext cx="3987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/>
              <a:t>Totya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D72F6A6B-844C-6CFD-CBA5-ABC169EE0FBE}"/>
              </a:ext>
            </a:extLst>
          </p:cNvPr>
          <p:cNvSpPr txBox="1">
            <a:spLocks/>
          </p:cNvSpPr>
          <p:nvPr/>
        </p:nvSpPr>
        <p:spPr>
          <a:xfrm>
            <a:off x="444500" y="1825625"/>
            <a:ext cx="73027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/>
              <a:t>Kutatómunka</a:t>
            </a:r>
          </a:p>
          <a:p>
            <a:r>
              <a:rPr lang="hu-HU" sz="3200" dirty="0"/>
              <a:t>Programozás</a:t>
            </a:r>
          </a:p>
          <a:p>
            <a:r>
              <a:rPr lang="hu-HU" sz="3200" dirty="0"/>
              <a:t>Precizitás</a:t>
            </a:r>
          </a:p>
          <a:p>
            <a:r>
              <a:rPr lang="hu-HU" sz="3200" dirty="0"/>
              <a:t>Csapatmunka</a:t>
            </a:r>
          </a:p>
        </p:txBody>
      </p:sp>
    </p:spTree>
    <p:extLst>
      <p:ext uri="{BB962C8B-B14F-4D97-AF65-F5344CB8AC3E}">
        <p14:creationId xmlns:p14="http://schemas.microsoft.com/office/powerpoint/2010/main" val="329289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artalom helye 2">
            <a:extLst>
              <a:ext uri="{FF2B5EF4-FFF2-40B4-BE49-F238E27FC236}">
                <a16:creationId xmlns:a16="http://schemas.microsoft.com/office/drawing/2014/main" id="{92560990-6905-07B4-0CB3-88E0AE059BD6}"/>
              </a:ext>
            </a:extLst>
          </p:cNvPr>
          <p:cNvSpPr txBox="1">
            <a:spLocks/>
          </p:cNvSpPr>
          <p:nvPr/>
        </p:nvSpPr>
        <p:spPr>
          <a:xfrm>
            <a:off x="444500" y="1825625"/>
            <a:ext cx="73027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/>
              <a:t>Kevés konfliktus</a:t>
            </a:r>
          </a:p>
          <a:p>
            <a:r>
              <a:rPr lang="hu-HU" sz="3200" dirty="0"/>
              <a:t>Gyakori egyetértés</a:t>
            </a:r>
          </a:p>
          <a:p>
            <a:r>
              <a:rPr lang="hu-HU" sz="3200" dirty="0"/>
              <a:t>Tanácsadás</a:t>
            </a:r>
          </a:p>
          <a:p>
            <a:r>
              <a:rPr lang="hu-HU" sz="3200" dirty="0"/>
              <a:t>Segítség</a:t>
            </a:r>
          </a:p>
          <a:p>
            <a:r>
              <a:rPr lang="hu-HU" sz="3200" dirty="0"/>
              <a:t>Folyamatos haladás</a:t>
            </a:r>
          </a:p>
        </p:txBody>
      </p:sp>
      <p:pic>
        <p:nvPicPr>
          <p:cNvPr id="16" name="Kép 15" descr="A képen clipart látható&#10;&#10;Automatikusan generált leírás">
            <a:extLst>
              <a:ext uri="{FF2B5EF4-FFF2-40B4-BE49-F238E27FC236}">
                <a16:creationId xmlns:a16="http://schemas.microsoft.com/office/drawing/2014/main" id="{23AE554D-15ED-5DA8-922A-80CD0D779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24" y="2798382"/>
            <a:ext cx="2252562" cy="2199767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CC32B53D-4FED-151A-5DF2-374486355A90}"/>
              </a:ext>
            </a:extLst>
          </p:cNvPr>
          <p:cNvSpPr txBox="1"/>
          <p:nvPr/>
        </p:nvSpPr>
        <p:spPr>
          <a:xfrm>
            <a:off x="0" y="0"/>
            <a:ext cx="227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Gergő’s</a:t>
            </a:r>
            <a:r>
              <a:rPr lang="hu-HU" dirty="0"/>
              <a:t> idea vót’</a:t>
            </a: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8C914FE9-AF1C-85E5-3CA9-7AF906A71E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00" y="2862265"/>
            <a:ext cx="2071999" cy="2071999"/>
          </a:xfrm>
          <a:prstGeom prst="rect">
            <a:avLst/>
          </a:prstGeom>
        </p:spPr>
      </p:pic>
      <p:pic>
        <p:nvPicPr>
          <p:cNvPr id="23" name="Kép 22" descr="A képen személy, modellt állás, személyek látható&#10;&#10;Automatikusan generált leírás">
            <a:extLst>
              <a:ext uri="{FF2B5EF4-FFF2-40B4-BE49-F238E27FC236}">
                <a16:creationId xmlns:a16="http://schemas.microsoft.com/office/drawing/2014/main" id="{52F57716-FD0B-5713-650A-558E7E37CE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17" y="1380117"/>
            <a:ext cx="2048883" cy="2048883"/>
          </a:xfrm>
          <a:prstGeom prst="rect">
            <a:avLst/>
          </a:prstGeom>
        </p:spPr>
      </p:pic>
      <p:pic>
        <p:nvPicPr>
          <p:cNvPr id="25" name="Kép 24" descr="A képen személy, férfi, öltöny, gitár látható&#10;&#10;Automatikusan generált leírás">
            <a:extLst>
              <a:ext uri="{FF2B5EF4-FFF2-40B4-BE49-F238E27FC236}">
                <a16:creationId xmlns:a16="http://schemas.microsoft.com/office/drawing/2014/main" id="{6A99F922-2BE2-FD08-F153-9B11D3C416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18" y="4537309"/>
            <a:ext cx="2048882" cy="20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7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15 0.03518 L -0.01315 0.03518 C -0.02943 0.02824 -0.04505 0.02361 -0.05964 0.00625 C -0.06901 -0.0051 -0.07604 -0.0213 -0.08438 -0.03496 C -0.09701 -0.09283 -0.1 -0.08959 -0.09896 -0.15324 C -0.09896 -0.1581 -0.09596 -0.2081 -0.08893 -0.21644 C -0.07357 -0.23473 -0.02865 -0.22848 -0.0194 -0.22894 C 0.00039 -0.22385 0.06224 -0.21667 0.08424 -0.18611 C 0.1 -0.16435 0.11003 -0.13218 0.12292 -0.1051 C 0.12526 -0.09422 0.12799 -0.08334 0.12982 -0.07223 C 0.14661 0.02662 0.13294 0.07754 0.11745 0.21111 C 0.11341 0.24652 0.0901 0.3324 0.07109 0.35671 C 0.0556 0.37639 0.03607 0.38333 0.01849 0.39652 C -0.03073 0.38287 -0.08138 0.38055 -0.12917 0.35532 C -0.14883 0.3449 -0.16497 0.31782 -0.17943 0.29213 C -0.20651 0.24398 -0.21914 0.18773 -0.22969 0.12453 C -0.23568 0.08889 -0.2418 0.01597 -0.24518 -0.01991 C -0.24622 -0.07199 -0.24922 -0.10741 -0.24206 -0.1588 C -0.23971 -0.17616 -0.2362 -0.19352 -0.23047 -0.2081 C -0.21081 -0.25834 -0.18841 -0.26551 -0.15469 -0.28102 C -0.09766 -0.30741 -0.02982 -0.32616 0.02852 -0.33334 C 0.05664 -0.33658 0.08477 -0.33426 0.11289 -0.33473 C 0.13893 -0.33195 0.16497 -0.33079 0.19088 -0.32639 C 0.25443 -0.31574 0.275 -0.30741 0.33242 -0.28935 C 0.34219 -0.27639 0.35286 -0.26528 0.36185 -0.25093 C 0.37526 -0.22894 0.3875 -0.20486 0.39974 -0.18079 C 0.42227 -0.13588 0.44088 -0.09005 0.4569 -0.03635 C 0.46641 -0.00486 0.47344 0.0287 0.48164 0.06111 C 0.48971 0.12708 0.49935 0.16759 0.47773 0.23981 C 0.46901 0.26944 0.45143 0.28865 0.43529 0.30578 C 0.38568 0.35926 0.33997 0.36736 0.28372 0.38981 C 0.11732 0.38865 -0.0388 0.40949 -0.20026 0.37176 C -0.22643 0.36574 -0.2526 0.35833 -0.27839 0.34838 C -0.2957 0.3419 -0.31237 0.33102 -0.32943 0.32245 C -0.33945 0.31134 -0.35052 0.30277 -0.35964 0.28935 C -0.38164 0.25671 -0.40625 0.19838 -0.41914 0.15463 C -0.43568 0.09884 -0.44349 0.03819 -0.45156 -0.02269 C -0.46406 -0.11551 -0.46146 -0.09769 -0.46784 -0.18611 C -0.4681 -0.20556 -0.46888 -0.22477 -0.46862 -0.24398 C -0.46836 -0.25648 -0.47031 -0.27084 -0.46628 -0.28102 C -0.4612 -0.29375 -0.45221 -0.30116 -0.44388 -0.30579 C -0.40143 -0.32963 -0.36211 -0.32523 -0.31784 -0.32778 L -0.21654 -0.325 L -0.00625 -0.32223 C 0.01758 -0.3213 0.04115 -0.3169 0.06484 -0.31412 C 0.11849 -0.30023 0.1375 -0.29723 0.1901 -0.27547 C 0.20651 -0.26875 0.22305 -0.2625 0.23893 -0.25209 C 0.25469 -0.2419 0.26953 -0.22755 0.2845 -0.21366 C 0.29245 -0.20648 0.32044 -0.17662 0.3293 -0.16412 C 0.33737 -0.15301 0.34596 -0.1426 0.35247 -0.12848 C 0.35963 -0.1132 0.36393 -0.09468 0.36953 -0.07755 C 0.37396 -0.03797 0.38763 0.03426 0.37266 0.07639 C 0.35482 0.12639 0.2832 0.14282 0.26432 0.14768 C 0.19505 0.16574 0.12526 0.17639 0.0556 0.19051 C 0.03216 0.19514 0.00859 0.19768 -0.01471 0.20416 C -0.06537 0.21828 -0.09232 0.225 -0.14544 0.24398 C -0.25013 0.28148 -0.18398 0.26828 -0.2707 0.27963 C -0.27943 0.27847 -0.28867 0.28055 -0.29701 0.27569 C -0.31901 0.26227 -0.3362 0.21551 -0.34648 0.18495 C -0.39622 0.03565 -0.36628 0.09305 -0.41289 -0.06389 C -0.43333 -0.13241 -0.46198 -0.19306 -0.47865 -0.26459 C -0.49609 -0.33959 -0.48958 -0.3081 -0.49948 -0.3581 C -0.48086 -0.3676 -0.4918 -0.36412 -0.45469 -0.33056 C -0.38086 -0.26412 -0.31094 -0.18287 -0.23438 -0.12709 C -0.16576 -0.07709 -0.09805 -0.02361 -0.02865 0.02268 C 0.01211 0.04977 0.05521 0.06481 0.09583 0.09282 C 0.16784 0.14259 0.21888 0.23032 0.2845 0.3044 C 0.40833 0.44467 0.31836 0.31921 0.37422 0.3993 C 0.37318 0.40717 0.37474 0.41805 0.37109 0.42268 C 0.33919 0.4625 0.26784 0.39421 0.25508 0.38565 C 0.1957 0.34537 0.13932 0.29907 0.08737 0.23449 C 0.07109 0.21435 0.05625 0.19097 0.04167 0.16713 C 0.03242 0.15185 0.02435 0.13449 0.01615 0.11759 C 0.00286 0.09004 0.00508 0.09652 6.25E-7 0.07361 C -0.00052 0.06713 -0.00156 0.06088 -0.00156 0.0544 C -0.00182 0.04004 -0.00104 0.02592 -0.00078 0.0118 C -0.00078 0.00486 -0.00078 -0.00209 -0.00078 -0.0088 " pathEditMode="relative" ptsTypes="AAAAAAAAAAAAAAAAAAAAAAAAAAAAAAAAAAAAAAAAAAAAAAAAAAAAAAAAAAAAAAAAAAAAAAAAAAA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72" accel="50000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29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1">
                                          <p:stCondLst>
                                            <p:cond delay="72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66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66" tmFilter="0, 0; 0.125,0.2665; 0.25,0.4; 0.375,0.465; 0.5,0.5;  0.625,0.535; 0.75,0.6; 0.875,0.7335; 1,1">
                                          <p:stCondLst>
                                            <p:cond delay="2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33" tmFilter="0, 0; 0.125,0.2665; 0.25,0.4; 0.375,0.465; 0.5,0.5;  0.625,0.535; 0.75,0.6; 0.875,0.7335; 1,1">
                                          <p:stCondLst>
                                            <p:cond delay="5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2" accel="50000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0">
                                          <p:stCondLst>
                                            <p:cond delay="24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66" decel="50000">
                                          <p:stCondLst>
                                            <p:cond delay="25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5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66" decel="50000">
                                          <p:stCondLst>
                                            <p:cond delay="5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66" decel="50000">
                                          <p:stCondLst>
                                            <p:cond delay="66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72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66" decel="50000">
                                          <p:stCondLst>
                                            <p:cond delay="7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97 0.00741 L -0.01497 0.00741 C -0.01016 0.01181 -0.00495 0.01574 -0.00039 0.02107 C 0.03555 0.0625 0.06914 0.11019 0.10638 0.14746 C 0.1819 0.22338 0.26862 0.26667 0.3375 0.36065 C 0.36302 0.39537 0.38932 0.42847 0.41406 0.46505 C 0.47513 0.55509 0.4457 0.54074 0.52383 0.61204 C 0.59114 0.67384 0.66276 0.72037 0.72878 0.78681 L 0.93359 0.99283 C 0.94154 1.00093 0.95755 1.01621 0.95755 1.01621 C 0.97239 1.04514 0.95833 1.01621 0.97461 1.05625 C 0.98216 1.07477 0.98997 1.09306 0.99779 1.11111 C 0.99844 1.11273 0.99935 1.11389 1.00013 1.11528 C 1.00091 1.1169 1.00156 1.11898 1.00234 1.12084 C 1.00338 1.1294 1.00312 1.12986 1.00312 1.12222 " pathEditMode="relative" ptsTypes="AAAAAAAAAAAAAAA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7" grpId="0"/>
      <p:bldP spid="1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CAA2746-A1C0-5AA7-D437-83D451D19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EDF5074-8DD1-9F3B-073B-C21F30107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375BA64-3DE2-BFA9-CFA8-1B46F6F557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Készítette: Krizsák Kornél, Ohradka Gergő, Somlyai Tamás</a:t>
            </a:r>
          </a:p>
        </p:txBody>
      </p:sp>
      <p:pic>
        <p:nvPicPr>
          <p:cNvPr id="6" name="Kép 5" descr="A képen személy, beltéri, bezárás, szem látható&#10;&#10;Automatikusan generált leírás">
            <a:extLst>
              <a:ext uri="{FF2B5EF4-FFF2-40B4-BE49-F238E27FC236}">
                <a16:creationId xmlns:a16="http://schemas.microsoft.com/office/drawing/2014/main" id="{83C96800-8EC1-F5E0-36A1-15DFAD5EB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" t="1" b="-765"/>
          <a:stretch/>
        </p:blipFill>
        <p:spPr>
          <a:xfrm rot="19752636">
            <a:off x="11501998" y="5982717"/>
            <a:ext cx="749564" cy="10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hu-HU" sz="3500" dirty="0"/>
              <a:t>Tagok tevékenysége a projektben</a:t>
            </a:r>
          </a:p>
          <a:p>
            <a:r>
              <a:rPr lang="hu-HU" sz="3500" dirty="0"/>
              <a:t>Tervek és termék összehasonlítása</a:t>
            </a:r>
          </a:p>
          <a:p>
            <a:r>
              <a:rPr lang="hu-HU" sz="3500" dirty="0"/>
              <a:t>Csapatmunka elemzése</a:t>
            </a:r>
          </a:p>
          <a:p>
            <a:r>
              <a:rPr lang="hu-HU" sz="3500" dirty="0"/>
              <a:t>Statisztikák</a:t>
            </a:r>
          </a:p>
        </p:txBody>
      </p:sp>
    </p:spTree>
    <p:extLst>
      <p:ext uri="{BB962C8B-B14F-4D97-AF65-F5344CB8AC3E}">
        <p14:creationId xmlns:p14="http://schemas.microsoft.com/office/powerpoint/2010/main" val="416107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31800" y="1825625"/>
            <a:ext cx="7315200" cy="4351338"/>
          </a:xfrm>
        </p:spPr>
        <p:txBody>
          <a:bodyPr anchor="ctr">
            <a:normAutofit/>
          </a:bodyPr>
          <a:lstStyle/>
          <a:p>
            <a:r>
              <a:rPr lang="hu-HU" sz="3200" dirty="0"/>
              <a:t>Menüdesign</a:t>
            </a:r>
          </a:p>
          <a:p>
            <a:r>
              <a:rPr lang="hu-HU" sz="3200" dirty="0"/>
              <a:t>Sablonkészítés</a:t>
            </a:r>
          </a:p>
          <a:p>
            <a:r>
              <a:rPr lang="hu-HU" sz="3200" dirty="0"/>
              <a:t>Anyaggyűjtés </a:t>
            </a:r>
            <a:br>
              <a:rPr lang="hu-HU" sz="3200" dirty="0"/>
            </a:br>
            <a:r>
              <a:rPr lang="hu-HU" sz="3200" dirty="0"/>
              <a:t>(Festékek, Szerszámkatalógus)</a:t>
            </a:r>
          </a:p>
          <a:p>
            <a:r>
              <a:rPr lang="hu-HU" sz="3200" dirty="0"/>
              <a:t>Oldaldesign (Festékek)</a:t>
            </a:r>
          </a:p>
          <a:p>
            <a:r>
              <a:rPr lang="hu-HU" sz="3200" dirty="0"/>
              <a:t>Képszerkesztés</a:t>
            </a:r>
          </a:p>
          <a:p>
            <a:r>
              <a:rPr lang="hu-HU" sz="3200" dirty="0"/>
              <a:t>Programozás (Festékek, Faanyagok)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1634421"/>
            <a:ext cx="3911600" cy="391160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7708900" y="5546021"/>
            <a:ext cx="3987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/>
              <a:t>Kornél</a:t>
            </a:r>
          </a:p>
        </p:txBody>
      </p:sp>
      <p:pic>
        <p:nvPicPr>
          <p:cNvPr id="6" name="Kép 5" descr="A képen asztal látható&#10;&#10;Automatikusan generált leírás">
            <a:extLst>
              <a:ext uri="{FF2B5EF4-FFF2-40B4-BE49-F238E27FC236}">
                <a16:creationId xmlns:a16="http://schemas.microsoft.com/office/drawing/2014/main" id="{8E251AF0-FEAA-1D70-6B59-6BF695C6C9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/>
          <a:stretch/>
        </p:blipFill>
        <p:spPr>
          <a:xfrm>
            <a:off x="6821012" y="1458599"/>
            <a:ext cx="5026981" cy="4992466"/>
          </a:xfrm>
          <a:prstGeom prst="rect">
            <a:avLst/>
          </a:prstGeom>
        </p:spPr>
      </p:pic>
      <p:pic>
        <p:nvPicPr>
          <p:cNvPr id="9" name="Kép 8" descr="A képen asztal látható&#10;&#10;Automatikusan generált leírás">
            <a:extLst>
              <a:ext uri="{FF2B5EF4-FFF2-40B4-BE49-F238E27FC236}">
                <a16:creationId xmlns:a16="http://schemas.microsoft.com/office/drawing/2014/main" id="{23BB2FE5-CF0B-B3B3-96C6-F6FE309F0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115" y="1640063"/>
            <a:ext cx="4724879" cy="493826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B5A3EA0-A63A-E56F-EEE3-32408E3EE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39" y="1369384"/>
            <a:ext cx="4171833" cy="5119726"/>
          </a:xfrm>
          <a:prstGeom prst="rect">
            <a:avLst/>
          </a:prstGeom>
        </p:spPr>
      </p:pic>
      <p:pic>
        <p:nvPicPr>
          <p:cNvPr id="13" name="Kép 12" descr="A képen szöveg látható&#10;&#10;Automatikusan generált leírás">
            <a:extLst>
              <a:ext uri="{FF2B5EF4-FFF2-40B4-BE49-F238E27FC236}">
                <a16:creationId xmlns:a16="http://schemas.microsoft.com/office/drawing/2014/main" id="{D3453FE0-8337-2797-74CA-D5D320777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46" y="1369384"/>
            <a:ext cx="4219554" cy="51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06400" y="1825625"/>
            <a:ext cx="7340800" cy="4351338"/>
          </a:xfrm>
        </p:spPr>
        <p:txBody>
          <a:bodyPr anchor="ctr"/>
          <a:lstStyle/>
          <a:p>
            <a:r>
              <a:rPr lang="hu-HU" sz="3200" dirty="0"/>
              <a:t>Oldaldesign </a:t>
            </a:r>
            <a:br>
              <a:rPr lang="hu-HU" sz="3200" dirty="0"/>
            </a:br>
            <a:r>
              <a:rPr lang="hu-HU" sz="3200" dirty="0"/>
              <a:t>(Szerszámkatalógus, Rólunk, Faanyagok)</a:t>
            </a:r>
          </a:p>
          <a:p>
            <a:r>
              <a:rPr lang="hu-HU" sz="3200" dirty="0"/>
              <a:t>Anyaggyűjtés (Faanyagok)</a:t>
            </a:r>
          </a:p>
          <a:p>
            <a:r>
              <a:rPr lang="hu-HU" sz="3200" dirty="0"/>
              <a:t>Képszerkesztés</a:t>
            </a:r>
          </a:p>
          <a:p>
            <a:r>
              <a:rPr lang="hu-HU" sz="3200" dirty="0"/>
              <a:t>Programozás (Menü, Főoldal, Blog)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00" y="1634400"/>
            <a:ext cx="3913200" cy="3913200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709900" y="5546021"/>
            <a:ext cx="3987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/>
              <a:t>Gergő</a:t>
            </a:r>
          </a:p>
        </p:txBody>
      </p:sp>
      <p:pic>
        <p:nvPicPr>
          <p:cNvPr id="4" name="Kép 3" descr="A képen szöveg látható">
            <a:extLst>
              <a:ext uri="{FF2B5EF4-FFF2-40B4-BE49-F238E27FC236}">
                <a16:creationId xmlns:a16="http://schemas.microsoft.com/office/drawing/2014/main" id="{C4DF1499-5D4A-55F8-8412-1389301FA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4"/>
          <a:stretch/>
        </p:blipFill>
        <p:spPr>
          <a:xfrm>
            <a:off x="7750698" y="1310400"/>
            <a:ext cx="4079362" cy="536051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C5DD975-F27D-C65B-414A-5A4FCFF55E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b="1703"/>
          <a:stretch/>
        </p:blipFill>
        <p:spPr>
          <a:xfrm>
            <a:off x="7621333" y="1417354"/>
            <a:ext cx="4164267" cy="515543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38F47C-2E7E-3019-0A2B-3900DCC1A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7" y="1519896"/>
            <a:ext cx="4463778" cy="51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4500" y="1825625"/>
            <a:ext cx="7302700" cy="4351338"/>
          </a:xfrm>
        </p:spPr>
        <p:txBody>
          <a:bodyPr anchor="ctr">
            <a:normAutofit/>
          </a:bodyPr>
          <a:lstStyle/>
          <a:p>
            <a:r>
              <a:rPr lang="hu-HU" sz="3200" dirty="0"/>
              <a:t>Oldaldesign (Főoldal, Blog)</a:t>
            </a:r>
          </a:p>
          <a:p>
            <a:r>
              <a:rPr lang="hu-HU" sz="3200" dirty="0"/>
              <a:t>Anyaggyűjtés (Főoldal, Blog)</a:t>
            </a:r>
          </a:p>
          <a:p>
            <a:r>
              <a:rPr lang="hu-HU" sz="3200" dirty="0"/>
              <a:t>Képszerkesztés</a:t>
            </a:r>
          </a:p>
          <a:p>
            <a:r>
              <a:rPr lang="hu-HU" sz="3200" dirty="0"/>
              <a:t>Programozás (Szerszámkatalógus, Rólunk)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00" y="1634400"/>
            <a:ext cx="3913200" cy="3913200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7709900" y="5546021"/>
            <a:ext cx="3987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/>
              <a:t>Totya</a:t>
            </a: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20260498-0C7E-89F8-6C0B-1455E49D5A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2"/>
          <a:stretch/>
        </p:blipFill>
        <p:spPr>
          <a:xfrm>
            <a:off x="7755756" y="1321758"/>
            <a:ext cx="3913200" cy="5032583"/>
          </a:xfrm>
          <a:prstGeom prst="rect">
            <a:avLst/>
          </a:prstGeom>
        </p:spPr>
      </p:pic>
      <p:pic>
        <p:nvPicPr>
          <p:cNvPr id="9" name="Kép 8" descr="A képen különböző látható&#10;&#10;Automatikusan generált leírás">
            <a:extLst>
              <a:ext uri="{FF2B5EF4-FFF2-40B4-BE49-F238E27FC236}">
                <a16:creationId xmlns:a16="http://schemas.microsoft.com/office/drawing/2014/main" id="{E81DEC8F-409A-7C1A-3A66-09C50C41A2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t="3289" r="3211" b="5999"/>
          <a:stretch/>
        </p:blipFill>
        <p:spPr>
          <a:xfrm>
            <a:off x="7756650" y="1310400"/>
            <a:ext cx="3875900" cy="547821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393F722-626A-B751-40B9-06F274216D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94" y="1552822"/>
            <a:ext cx="4054862" cy="4896944"/>
          </a:xfrm>
          <a:prstGeom prst="rect">
            <a:avLst/>
          </a:prstGeom>
        </p:spPr>
      </p:pic>
      <p:pic>
        <p:nvPicPr>
          <p:cNvPr id="13" name="Kép 12" descr="A képen szöveg látható&#10;&#10;Automatikusan generált leírás">
            <a:extLst>
              <a:ext uri="{FF2B5EF4-FFF2-40B4-BE49-F238E27FC236}">
                <a16:creationId xmlns:a16="http://schemas.microsoft.com/office/drawing/2014/main" id="{0F786AB3-1712-C7E3-BE3F-15371D41F0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00" y="1626823"/>
            <a:ext cx="4052275" cy="48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2A4E5530-9D71-FB7A-3A4D-163CB2044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"/>
          <a:stretch/>
        </p:blipFill>
        <p:spPr>
          <a:xfrm>
            <a:off x="5335248" y="2186948"/>
            <a:ext cx="6547762" cy="3469131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CC53E637-A885-8239-0DBA-5BA7DA53A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0" y="1322682"/>
            <a:ext cx="4774152" cy="5197665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DCE0A869-FA82-6F2E-28BE-F68A285E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07" y="1322680"/>
            <a:ext cx="3696117" cy="519766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0A81F72-7DA1-CF74-784E-ED2C3F98B9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5"/>
          <a:stretch/>
        </p:blipFill>
        <p:spPr>
          <a:xfrm>
            <a:off x="7108860" y="1322680"/>
            <a:ext cx="4359021" cy="5197665"/>
          </a:xfrm>
          <a:prstGeom prst="rect">
            <a:avLst/>
          </a:prstGeom>
        </p:spPr>
      </p:pic>
      <p:pic>
        <p:nvPicPr>
          <p:cNvPr id="12" name="Kép 11" descr="A képen szöveg látható&#10;&#10;Automatikusan generált leírás">
            <a:extLst>
              <a:ext uri="{FF2B5EF4-FFF2-40B4-BE49-F238E27FC236}">
                <a16:creationId xmlns:a16="http://schemas.microsoft.com/office/drawing/2014/main" id="{52D7EDB6-0ACC-E697-A86D-46B620153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81" y="1333031"/>
            <a:ext cx="2766567" cy="5187314"/>
          </a:xfrm>
          <a:prstGeom prst="rect">
            <a:avLst/>
          </a:prstGeom>
        </p:spPr>
      </p:pic>
      <p:pic>
        <p:nvPicPr>
          <p:cNvPr id="14" name="Kép 13" descr="A képen szöveg, fa, növény, képernyőkép látható&#10;&#10;Automatikusan generált leírás">
            <a:extLst>
              <a:ext uri="{FF2B5EF4-FFF2-40B4-BE49-F238E27FC236}">
                <a16:creationId xmlns:a16="http://schemas.microsoft.com/office/drawing/2014/main" id="{C211B08E-6C08-F055-8148-D06E2AC2E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320" y="1310341"/>
            <a:ext cx="2726100" cy="5210004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45235D8D-0024-D7DA-024E-817E9E78A9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16" y="1605714"/>
            <a:ext cx="6438830" cy="4641947"/>
          </a:xfrm>
          <a:prstGeom prst="rect">
            <a:avLst/>
          </a:prstGeom>
        </p:spPr>
      </p:pic>
      <p:pic>
        <p:nvPicPr>
          <p:cNvPr id="18" name="Kép 17" descr="A képen szöveg, parkolóhely, méter, sor látható&#10;&#10;Automatikusan generált leírás">
            <a:extLst>
              <a:ext uri="{FF2B5EF4-FFF2-40B4-BE49-F238E27FC236}">
                <a16:creationId xmlns:a16="http://schemas.microsoft.com/office/drawing/2014/main" id="{653D586D-D920-E1BA-3A37-6903C7114D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0" y="1333029"/>
            <a:ext cx="4774151" cy="5197664"/>
          </a:xfrm>
          <a:prstGeom prst="rect">
            <a:avLst/>
          </a:prstGeom>
        </p:spPr>
      </p:pic>
      <p:pic>
        <p:nvPicPr>
          <p:cNvPr id="20" name="Kép 19" descr="A képen szöveg, parkolóhely látható&#10;&#10;Automatikusan generált leírás">
            <a:extLst>
              <a:ext uri="{FF2B5EF4-FFF2-40B4-BE49-F238E27FC236}">
                <a16:creationId xmlns:a16="http://schemas.microsoft.com/office/drawing/2014/main" id="{E68A90DE-BE1A-80E9-FD90-478AC007E9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5" y="1310341"/>
            <a:ext cx="3688759" cy="5187316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FB6EE0BE-F5A8-4850-E098-E624508A36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93" y="1333029"/>
            <a:ext cx="4208421" cy="5164628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03B0957A-4443-24FC-6BF1-0C6C3352A9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67" y="1333028"/>
            <a:ext cx="2766568" cy="5187314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D25F5E43-B738-6A05-769B-FDBC2B7C2C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569" y="1310341"/>
            <a:ext cx="2687601" cy="5164628"/>
          </a:xfrm>
          <a:prstGeom prst="rect">
            <a:avLst/>
          </a:prstGeom>
        </p:spPr>
      </p:pic>
      <p:pic>
        <p:nvPicPr>
          <p:cNvPr id="28" name="Kép 27" descr="A képen szöveg látható&#10;&#10;Automatikusan generált leírás">
            <a:extLst>
              <a:ext uri="{FF2B5EF4-FFF2-40B4-BE49-F238E27FC236}">
                <a16:creationId xmlns:a16="http://schemas.microsoft.com/office/drawing/2014/main" id="{F68226B9-66D9-0396-1E46-A174E4C2F0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6" y="1343377"/>
            <a:ext cx="4774150" cy="5197663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id="{2C389A35-3AD3-AB7A-33CB-30D5CDE19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55" y="1902537"/>
            <a:ext cx="5920352" cy="4345124"/>
          </a:xfrm>
          <a:prstGeom prst="rect">
            <a:avLst/>
          </a:prstGeom>
        </p:spPr>
      </p:pic>
      <p:pic>
        <p:nvPicPr>
          <p:cNvPr id="38" name="Kép 37" descr="A képen szöveg látható&#10;&#10;Automatikusan generált leírás">
            <a:extLst>
              <a:ext uri="{FF2B5EF4-FFF2-40B4-BE49-F238E27FC236}">
                <a16:creationId xmlns:a16="http://schemas.microsoft.com/office/drawing/2014/main" id="{B422A22D-CE7C-F1FB-44FF-74AE9C8509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8" y="1310338"/>
            <a:ext cx="3704892" cy="5210004"/>
          </a:xfrm>
          <a:prstGeom prst="rect">
            <a:avLst/>
          </a:prstGeom>
        </p:spPr>
      </p:pic>
      <p:pic>
        <p:nvPicPr>
          <p:cNvPr id="40" name="Kép 39" descr="A képen szöveg látható&#10;&#10;Automatikusan generált leírás">
            <a:extLst>
              <a:ext uri="{FF2B5EF4-FFF2-40B4-BE49-F238E27FC236}">
                <a16:creationId xmlns:a16="http://schemas.microsoft.com/office/drawing/2014/main" id="{78CDFF4D-C8C7-5D52-17D6-E3A8916EDD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617" y="1343377"/>
            <a:ext cx="4290372" cy="5205651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FAB15E89-22D1-B945-B861-927F3F0709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61" y="1338201"/>
            <a:ext cx="2772088" cy="5197665"/>
          </a:xfrm>
          <a:prstGeom prst="rect">
            <a:avLst/>
          </a:prstGeom>
        </p:spPr>
      </p:pic>
      <p:pic>
        <p:nvPicPr>
          <p:cNvPr id="44" name="Kép 43">
            <a:extLst>
              <a:ext uri="{FF2B5EF4-FFF2-40B4-BE49-F238E27FC236}">
                <a16:creationId xmlns:a16="http://schemas.microsoft.com/office/drawing/2014/main" id="{67CCE200-5954-5420-AF7F-B02F520BE6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35" y="1325537"/>
            <a:ext cx="2765867" cy="5233341"/>
          </a:xfrm>
          <a:prstGeom prst="rect">
            <a:avLst/>
          </a:prstGeom>
        </p:spPr>
      </p:pic>
      <p:pic>
        <p:nvPicPr>
          <p:cNvPr id="54" name="Kép 53">
            <a:extLst>
              <a:ext uri="{FF2B5EF4-FFF2-40B4-BE49-F238E27FC236}">
                <a16:creationId xmlns:a16="http://schemas.microsoft.com/office/drawing/2014/main" id="{8628E34C-F121-A1EE-3EE4-81EC944ADD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0" y="1317506"/>
            <a:ext cx="4781958" cy="5206164"/>
          </a:xfrm>
          <a:prstGeom prst="rect">
            <a:avLst/>
          </a:prstGeom>
        </p:spPr>
      </p:pic>
      <p:pic>
        <p:nvPicPr>
          <p:cNvPr id="56" name="Kép 55">
            <a:extLst>
              <a:ext uri="{FF2B5EF4-FFF2-40B4-BE49-F238E27FC236}">
                <a16:creationId xmlns:a16="http://schemas.microsoft.com/office/drawing/2014/main" id="{77B98559-1F15-5810-1560-77B7FED8C4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66" y="1782768"/>
            <a:ext cx="6255712" cy="4326867"/>
          </a:xfrm>
          <a:prstGeom prst="rect">
            <a:avLst/>
          </a:prstGeom>
        </p:spPr>
      </p:pic>
      <p:pic>
        <p:nvPicPr>
          <p:cNvPr id="58" name="Kép 57">
            <a:extLst>
              <a:ext uri="{FF2B5EF4-FFF2-40B4-BE49-F238E27FC236}">
                <a16:creationId xmlns:a16="http://schemas.microsoft.com/office/drawing/2014/main" id="{22559908-AB59-6EE5-F0FE-893226F0D3D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3" y="1356907"/>
            <a:ext cx="3704892" cy="5210004"/>
          </a:xfrm>
          <a:prstGeom prst="rect">
            <a:avLst/>
          </a:prstGeom>
        </p:spPr>
      </p:pic>
      <p:pic>
        <p:nvPicPr>
          <p:cNvPr id="60" name="Kép 59">
            <a:extLst>
              <a:ext uri="{FF2B5EF4-FFF2-40B4-BE49-F238E27FC236}">
                <a16:creationId xmlns:a16="http://schemas.microsoft.com/office/drawing/2014/main" id="{1A91546B-E877-6DD1-D5DA-FEB98EF43E1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11" y="1325537"/>
            <a:ext cx="4407524" cy="52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4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429A1CE-D438-7BB9-0A1C-0374F0DF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FD1218D6-5EEF-915D-31A3-8FA51482D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45" y="1331843"/>
            <a:ext cx="2809461" cy="5267739"/>
          </a:xfrm>
          <a:prstGeom prst="rect">
            <a:avLst/>
          </a:prstGeom>
        </p:spPr>
      </p:pic>
      <p:pic>
        <p:nvPicPr>
          <p:cNvPr id="8" name="Kép 7" descr="A képen szöveg, szerszám látható&#10;&#10;Automatikusan generált leírás">
            <a:extLst>
              <a:ext uri="{FF2B5EF4-FFF2-40B4-BE49-F238E27FC236}">
                <a16:creationId xmlns:a16="http://schemas.microsoft.com/office/drawing/2014/main" id="{B92D7332-F84A-90BA-7E1C-109C93B27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96" y="1331843"/>
            <a:ext cx="2809461" cy="533914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68A52D1-57B7-1CBE-B790-64D9997DD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7" y="1331843"/>
            <a:ext cx="4895575" cy="5329859"/>
          </a:xfrm>
          <a:prstGeom prst="rect">
            <a:avLst/>
          </a:prstGeom>
        </p:spPr>
      </p:pic>
      <p:pic>
        <p:nvPicPr>
          <p:cNvPr id="12" name="Kép 11" descr="A képen szöveg látható&#10;&#10;Automatikusan generált leírás">
            <a:extLst>
              <a:ext uri="{FF2B5EF4-FFF2-40B4-BE49-F238E27FC236}">
                <a16:creationId xmlns:a16="http://schemas.microsoft.com/office/drawing/2014/main" id="{F841F3A8-BD76-C300-FAFD-4F7C935B6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933" y="1972916"/>
            <a:ext cx="6632641" cy="3985591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D30948A6-C5A6-9F55-08B0-CAD7B86F0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0" y="1362903"/>
            <a:ext cx="3745947" cy="5267738"/>
          </a:xfrm>
          <a:prstGeom prst="rect">
            <a:avLst/>
          </a:prstGeom>
        </p:spPr>
      </p:pic>
      <p:pic>
        <p:nvPicPr>
          <p:cNvPr id="16" name="Kép 15" descr="A képen szöveg látható&#10;&#10;Automatikusan generált leírás">
            <a:extLst>
              <a:ext uri="{FF2B5EF4-FFF2-40B4-BE49-F238E27FC236}">
                <a16:creationId xmlns:a16="http://schemas.microsoft.com/office/drawing/2014/main" id="{5A7C7A51-1C9C-23D5-3093-C9544FA9CD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21" y="1331843"/>
            <a:ext cx="4333409" cy="52366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0B1FA7B-F877-1D65-BC28-288FB56E54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42" y="1362903"/>
            <a:ext cx="2809461" cy="5267740"/>
          </a:xfrm>
          <a:prstGeom prst="rect">
            <a:avLst/>
          </a:prstGeom>
        </p:spPr>
      </p:pic>
      <p:pic>
        <p:nvPicPr>
          <p:cNvPr id="20" name="Kép 19" descr="A képen szöveg látható&#10;&#10;Automatikusan generált leírás">
            <a:extLst>
              <a:ext uri="{FF2B5EF4-FFF2-40B4-BE49-F238E27FC236}">
                <a16:creationId xmlns:a16="http://schemas.microsoft.com/office/drawing/2014/main" id="{BB9FBB94-4CA3-8E5F-4072-C8D7E25EC9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70" y="1312369"/>
            <a:ext cx="2792685" cy="5306683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E689428E-6DFA-2D96-3C12-45D88050F1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4" y="1312369"/>
            <a:ext cx="4927718" cy="5380213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AC573F81-9FE2-FD4C-664A-29F084C88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7966"/>
            <a:ext cx="5670304" cy="4677611"/>
          </a:xfrm>
          <a:prstGeom prst="rect">
            <a:avLst/>
          </a:prstGeom>
        </p:spPr>
      </p:pic>
      <p:pic>
        <p:nvPicPr>
          <p:cNvPr id="26" name="Kép 25" descr="A képen szöveg látható&#10;&#10;Automatikusan generált leírás">
            <a:extLst>
              <a:ext uri="{FF2B5EF4-FFF2-40B4-BE49-F238E27FC236}">
                <a16:creationId xmlns:a16="http://schemas.microsoft.com/office/drawing/2014/main" id="{059B0699-9976-292B-51A5-44B2EEA929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73" y="1343426"/>
            <a:ext cx="3781885" cy="5318276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id="{ED90589C-D0A5-029C-334B-2FFD56AB95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27" y="1401993"/>
            <a:ext cx="4490249" cy="5186003"/>
          </a:xfrm>
          <a:prstGeom prst="rect">
            <a:avLst/>
          </a:prstGeom>
        </p:spPr>
      </p:pic>
      <p:pic>
        <p:nvPicPr>
          <p:cNvPr id="32" name="Kép 31" descr="A képen szöveg látható&#10;&#10;Automatikusan generált leírás">
            <a:extLst>
              <a:ext uri="{FF2B5EF4-FFF2-40B4-BE49-F238E27FC236}">
                <a16:creationId xmlns:a16="http://schemas.microsoft.com/office/drawing/2014/main" id="{4C2EBD87-2279-769B-5272-9DDB5C8ACB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77" y="1362903"/>
            <a:ext cx="2917035" cy="5290817"/>
          </a:xfrm>
          <a:prstGeom prst="rect">
            <a:avLst/>
          </a:prstGeom>
        </p:spPr>
      </p:pic>
      <p:pic>
        <p:nvPicPr>
          <p:cNvPr id="34" name="Kép 33" descr="A képen szöveg látható&#10;&#10;Automatikusan generált leírás">
            <a:extLst>
              <a:ext uri="{FF2B5EF4-FFF2-40B4-BE49-F238E27FC236}">
                <a16:creationId xmlns:a16="http://schemas.microsoft.com/office/drawing/2014/main" id="{14F56E80-12FE-DA19-24B1-7E552513E9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78" y="1409404"/>
            <a:ext cx="2809461" cy="526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11569176-B86C-9A73-D578-1E6004999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A844372A-EA95-0535-C62D-43975035DF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sz="3200" dirty="0"/>
              <a:t>Tervezés:</a:t>
            </a:r>
          </a:p>
          <a:p>
            <a:r>
              <a:rPr lang="hu-HU" sz="3200" dirty="0"/>
              <a:t>Kornél – 6 feladat</a:t>
            </a:r>
          </a:p>
          <a:p>
            <a:r>
              <a:rPr lang="hu-HU" sz="3200" dirty="0"/>
              <a:t>Gergő – 7 feladat</a:t>
            </a:r>
          </a:p>
          <a:p>
            <a:r>
              <a:rPr lang="hu-HU" sz="3200" dirty="0"/>
              <a:t>Totya – 5 feladat</a:t>
            </a:r>
          </a:p>
          <a:p>
            <a:pPr marL="0" indent="0">
              <a:buNone/>
            </a:pPr>
            <a:r>
              <a:rPr lang="hu-HU" sz="3200" dirty="0"/>
              <a:t>Megvalósítás:</a:t>
            </a:r>
          </a:p>
          <a:p>
            <a:r>
              <a:rPr lang="hu-HU" sz="3200" dirty="0"/>
              <a:t>Kornél – 5 feladat</a:t>
            </a:r>
          </a:p>
          <a:p>
            <a:r>
              <a:rPr lang="hu-HU" sz="3200" dirty="0"/>
              <a:t>Gergő – 3 feladat</a:t>
            </a:r>
          </a:p>
          <a:p>
            <a:r>
              <a:rPr lang="hu-HU" sz="3200" dirty="0"/>
              <a:t>Totya – 4 feladat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8EAAEC2-F8F6-0AD1-5EE0-31DAA4F20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dirty="0"/>
              <a:t>Tesztelés:</a:t>
            </a:r>
          </a:p>
          <a:p>
            <a:r>
              <a:rPr lang="hu-HU" sz="3200" dirty="0"/>
              <a:t>1-1 feladat mindenkinek</a:t>
            </a:r>
          </a:p>
          <a:p>
            <a:endParaRPr lang="hu-HU" sz="3200" dirty="0"/>
          </a:p>
          <a:p>
            <a:pPr marL="0" indent="0">
              <a:buNone/>
            </a:pPr>
            <a:endParaRPr lang="hu-HU" sz="3200" dirty="0"/>
          </a:p>
          <a:p>
            <a:pPr marL="0" indent="0">
              <a:buNone/>
            </a:pPr>
            <a:r>
              <a:rPr lang="hu-HU" sz="3200" dirty="0"/>
              <a:t>Összesen:</a:t>
            </a:r>
          </a:p>
          <a:p>
            <a:r>
              <a:rPr lang="hu-HU" sz="3200" dirty="0"/>
              <a:t>Kornél – 12 feladat</a:t>
            </a:r>
          </a:p>
          <a:p>
            <a:r>
              <a:rPr lang="hu-HU" sz="3200" dirty="0"/>
              <a:t>Gergő – 11 feladat</a:t>
            </a:r>
          </a:p>
          <a:p>
            <a:r>
              <a:rPr lang="hu-HU" sz="3200" dirty="0"/>
              <a:t>Totya – 10 feladat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D4460F1-B611-E2FF-DD96-4D8566EA2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7707"/>
            <a:ext cx="4426326" cy="2707172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2608911-55E1-ECD0-BF1A-F60B1FEDA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030" y="2645018"/>
            <a:ext cx="4489770" cy="2709861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2AA0DEB-E905-7BC8-3474-4D2B11924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13" y="2645018"/>
            <a:ext cx="4344227" cy="2695748"/>
          </a:xfrm>
          <a:prstGeom prst="rect">
            <a:avLst/>
          </a:prstGeom>
        </p:spPr>
      </p:pic>
      <p:pic>
        <p:nvPicPr>
          <p:cNvPr id="14" name="Kép 13" descr="A képen szöveg, elektronika, képernyőkép, megjelenítés látható&#10;&#10;Automatikusan generált leírás">
            <a:extLst>
              <a:ext uri="{FF2B5EF4-FFF2-40B4-BE49-F238E27FC236}">
                <a16:creationId xmlns:a16="http://schemas.microsoft.com/office/drawing/2014/main" id="{BD88890F-508A-48BE-AF4C-2E69CA25D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6974"/>
            <a:ext cx="10515600" cy="28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28DF39D-D758-1362-CD9E-7B82337BF9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1634421"/>
            <a:ext cx="3911600" cy="39116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C572334-5DD7-045F-C89D-C4B0B3D4607F}"/>
              </a:ext>
            </a:extLst>
          </p:cNvPr>
          <p:cNvSpPr txBox="1"/>
          <p:nvPr/>
        </p:nvSpPr>
        <p:spPr>
          <a:xfrm>
            <a:off x="7708900" y="5546021"/>
            <a:ext cx="3987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500" b="1" dirty="0"/>
              <a:t>Kornél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E080079B-0475-3AB2-9A83-8F2EF896E5D1}"/>
              </a:ext>
            </a:extLst>
          </p:cNvPr>
          <p:cNvSpPr txBox="1">
            <a:spLocks/>
          </p:cNvSpPr>
          <p:nvPr/>
        </p:nvSpPr>
        <p:spPr>
          <a:xfrm>
            <a:off x="431800" y="1825625"/>
            <a:ext cx="73152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3200" dirty="0"/>
              <a:t>HTML, CSS, </a:t>
            </a:r>
            <a:r>
              <a:rPr lang="hu-HU" sz="3200" dirty="0" err="1"/>
              <a:t>Bootstrap</a:t>
            </a:r>
            <a:endParaRPr lang="hu-HU" sz="3200" dirty="0"/>
          </a:p>
          <a:p>
            <a:r>
              <a:rPr lang="hu-HU" sz="3200" dirty="0"/>
              <a:t>Photoshop használat</a:t>
            </a:r>
          </a:p>
          <a:p>
            <a:r>
              <a:rPr lang="hu-HU" sz="3200" dirty="0"/>
              <a:t>Pontosabb </a:t>
            </a:r>
            <a:r>
              <a:rPr lang="hu-HU" sz="3200" dirty="0" err="1"/>
              <a:t>reszponzivitás</a:t>
            </a:r>
            <a:endParaRPr lang="hu-HU" sz="3200" dirty="0"/>
          </a:p>
          <a:p>
            <a:r>
              <a:rPr lang="hu-HU" sz="3200" dirty="0"/>
              <a:t>Hatékonyabb kutatómunka</a:t>
            </a:r>
          </a:p>
        </p:txBody>
      </p:sp>
    </p:spTree>
    <p:extLst>
      <p:ext uri="{BB962C8B-B14F-4D97-AF65-F5344CB8AC3E}">
        <p14:creationId xmlns:p14="http://schemas.microsoft.com/office/powerpoint/2010/main" val="305004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189</Words>
  <Application>Microsoft Office PowerPoint</Application>
  <PresentationFormat>Szélesvásznú</PresentationFormat>
  <Paragraphs>63</Paragraphs>
  <Slides>13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Office-téma</vt:lpstr>
      <vt:lpstr>Webes Projekt Projektdokumentáció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Webes Projekt Projektdokumentáció</dc:title>
  <dc:creator>Krizsák Kornél Károly</dc:creator>
  <cp:lastModifiedBy>Krizsák Kornél Károly</cp:lastModifiedBy>
  <cp:revision>81</cp:revision>
  <dcterms:created xsi:type="dcterms:W3CDTF">2023-01-30T11:01:14Z</dcterms:created>
  <dcterms:modified xsi:type="dcterms:W3CDTF">2023-02-01T21:30:29Z</dcterms:modified>
</cp:coreProperties>
</file>